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92" r:id="rId5"/>
    <p:sldId id="298" r:id="rId6"/>
    <p:sldId id="295" r:id="rId7"/>
    <p:sldId id="300" r:id="rId8"/>
    <p:sldId id="296" r:id="rId9"/>
    <p:sldId id="299" r:id="rId10"/>
    <p:sldId id="29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567"/>
    <a:srgbClr val="446992"/>
    <a:srgbClr val="AEC2D8"/>
    <a:srgbClr val="98432A"/>
    <a:srgbClr val="D84400"/>
    <a:srgbClr val="44678D"/>
    <a:srgbClr val="263E5A"/>
    <a:srgbClr val="D6E0EB"/>
    <a:srgbClr val="728DAB"/>
    <a:srgbClr val="C9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5634"/>
  </p:normalViewPr>
  <p:slideViewPr>
    <p:cSldViewPr snapToGrid="0" showGuides="1">
      <p:cViewPr varScale="1">
        <p:scale>
          <a:sx n="99" d="100"/>
          <a:sy n="99" d="100"/>
        </p:scale>
        <p:origin x="226" y="7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2024/3/17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A21A860-F7F8-C285-AC71-E0BB6C762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929E20-9EE1-0177-D108-DD697F221972}"/>
              </a:ext>
            </a:extLst>
          </p:cNvPr>
          <p:cNvSpPr txBox="1"/>
          <p:nvPr/>
        </p:nvSpPr>
        <p:spPr>
          <a:xfrm>
            <a:off x="3211117" y="5428553"/>
            <a:ext cx="2031546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6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In association with:</a:t>
            </a:r>
            <a:endParaRPr lang="en-IN" sz="1600" dirty="0">
              <a:solidFill>
                <a:prstClr val="white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8ED3CC-7DEA-AD81-235D-3E6FB1A95645}"/>
              </a:ext>
            </a:extLst>
          </p:cNvPr>
          <p:cNvSpPr txBox="1"/>
          <p:nvPr/>
        </p:nvSpPr>
        <p:spPr>
          <a:xfrm>
            <a:off x="2333625" y="393010"/>
            <a:ext cx="5010148" cy="1055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865438" algn="ctr"/>
                <a:tab pos="5730875" algn="r"/>
              </a:tabLst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VASAVI COLLEGE OF ENGINEERING (AUTONOMOUS)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865438" algn="ctr"/>
                <a:tab pos="5730875" algn="r"/>
              </a:tabLst>
            </a:pPr>
            <a:r>
              <a:rPr kumimoji="0" 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IBRAHIMBAGH, HYDERABAD – 500 031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865438" algn="ctr"/>
                <a:tab pos="5730875" algn="r"/>
              </a:tabLst>
            </a:pPr>
            <a:r>
              <a:rPr kumimoji="0" lang="en-US" sz="1400" b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ACCREDITED BY NAAC WITH 'A++' GRADE</a:t>
            </a:r>
            <a:endParaRPr kumimoji="0" lang="en-US" sz="14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865438" algn="ctr"/>
                <a:tab pos="5730875" algn="r"/>
              </a:tabLst>
            </a:pPr>
            <a:r>
              <a:rPr lang="en-US" sz="1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Department of Information Technology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0" descr="vce logo.JPG">
            <a:extLst>
              <a:ext uri="{FF2B5EF4-FFF2-40B4-BE49-F238E27FC236}">
                <a16:creationId xmlns:a16="http://schemas.microsoft.com/office/drawing/2014/main" id="{0E8AE409-C41B-59ED-EC0F-F83995CAC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53673" y="393010"/>
            <a:ext cx="1097277" cy="1055545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E083CC-2375-ABC8-EC6F-BDC20CF80F41}"/>
              </a:ext>
            </a:extLst>
          </p:cNvPr>
          <p:cNvSpPr txBox="1"/>
          <p:nvPr/>
        </p:nvSpPr>
        <p:spPr>
          <a:xfrm>
            <a:off x="1053673" y="1968631"/>
            <a:ext cx="6458250" cy="246727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Please adhere to the given template.</a:t>
            </a:r>
          </a:p>
          <a:p>
            <a:pPr algn="ctr">
              <a:lnSpc>
                <a:spcPct val="2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Teams can submit ideas for multiple domains.</a:t>
            </a:r>
          </a:p>
          <a:p>
            <a:pPr algn="ctr">
              <a:lnSpc>
                <a:spcPct val="2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The last date for submission of the presentations is        </a:t>
            </a:r>
            <a:r>
              <a:rPr lang="en-US" sz="2000" b="1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17</a:t>
            </a:r>
            <a:r>
              <a:rPr lang="en-US" sz="2000" b="1" baseline="30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th</a:t>
            </a:r>
            <a:r>
              <a:rPr lang="en-US" sz="2000" b="1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 March, 11:59pm</a:t>
            </a:r>
            <a:endParaRPr lang="en-IN" sz="2000" b="1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31EC7F-73C4-82FC-7150-4CE09E0A7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80" y="5874684"/>
            <a:ext cx="7611036" cy="7943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3DD45BA-304A-E8ED-2C9E-E7A2F543F60E}"/>
              </a:ext>
            </a:extLst>
          </p:cNvPr>
          <p:cNvSpPr txBox="1"/>
          <p:nvPr/>
        </p:nvSpPr>
        <p:spPr>
          <a:xfrm>
            <a:off x="9550493" y="3789578"/>
            <a:ext cx="1425388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3500" b="1" dirty="0">
                <a:solidFill>
                  <a:srgbClr val="FEF567"/>
                </a:solidFill>
                <a:latin typeface="Segoe UI Semibold" panose="020B0702040204020203" pitchFamily="34" charset="0"/>
                <a:ea typeface="Sans Serif Collection" panose="020B0502040504020204" pitchFamily="34" charset="0"/>
                <a:cs typeface="Segoe UI Semibold" panose="020B0702040204020203" pitchFamily="34" charset="0"/>
              </a:rPr>
              <a:t>2.0</a:t>
            </a:r>
            <a:endParaRPr lang="en-GB" sz="3500" b="1" dirty="0">
              <a:solidFill>
                <a:srgbClr val="FEF567"/>
              </a:solidFill>
              <a:latin typeface="Segoe UI Semibold" panose="020B0702040204020203" pitchFamily="34" charset="0"/>
              <a:ea typeface="Sans Serif Collection" panose="020B0502040504020204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95" y="721538"/>
            <a:ext cx="10738080" cy="821512"/>
          </a:xfrm>
        </p:spPr>
        <p:txBody>
          <a:bodyPr/>
          <a:lstStyle/>
          <a:p>
            <a:r>
              <a:rPr lang="en-US" dirty="0"/>
              <a:t>IDEA TITLE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4397C5-C91E-01AE-357C-16552D5A3EBF}"/>
              </a:ext>
            </a:extLst>
          </p:cNvPr>
          <p:cNvSpPr txBox="1"/>
          <p:nvPr/>
        </p:nvSpPr>
        <p:spPr>
          <a:xfrm>
            <a:off x="720495" y="1666875"/>
            <a:ext cx="10744545" cy="36906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Team ID: </a:t>
            </a:r>
            <a:r>
              <a:rPr lang="en-IN" sz="2000" dirty="0"/>
              <a:t>TSH2109 </a:t>
            </a:r>
            <a:endParaRPr lang="en-US" sz="20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70000"/>
              </a:lnSpc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Branch &amp; Year: IT , 3</a:t>
            </a:r>
            <a:r>
              <a:rPr lang="en-US" sz="2000" baseline="30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rd</a:t>
            </a: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 Year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Institution: Vasavi College Of Engineering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Location: Hyderabad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Domain: Student Innovation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FontTx/>
              <a:buNone/>
            </a:pPr>
            <a:r>
              <a:rPr lang="en-US" sz="20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Problem Statement: Proposing a virtual fitting room system utilizing computer vision and 		        3D modeling for personalized fashion experiences.</a:t>
            </a:r>
          </a:p>
        </p:txBody>
      </p:sp>
    </p:spTree>
    <p:extLst>
      <p:ext uri="{BB962C8B-B14F-4D97-AF65-F5344CB8AC3E}">
        <p14:creationId xmlns:p14="http://schemas.microsoft.com/office/powerpoint/2010/main" val="1867517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12520-3196-A1CD-5719-2D708B752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102" y="626288"/>
            <a:ext cx="10889796" cy="773887"/>
          </a:xfrm>
        </p:spPr>
        <p:txBody>
          <a:bodyPr/>
          <a:lstStyle/>
          <a:p>
            <a:r>
              <a:rPr lang="en-US" dirty="0"/>
              <a:t>About your Idea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98AFBF-4941-FFA1-1883-820CB8AC4D04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73E779-504B-D3FD-A14F-6CB834AC5668}"/>
              </a:ext>
            </a:extLst>
          </p:cNvPr>
          <p:cNvSpPr txBox="1"/>
          <p:nvPr/>
        </p:nvSpPr>
        <p:spPr>
          <a:xfrm>
            <a:off x="723900" y="1647825"/>
            <a:ext cx="9925050" cy="538660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We are enhancing the actual purpose of online shopping by introducing the virtual 3D model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Our project introduces a virtual fitting room system that accurately reconstructs 3D body shapes from 2D images and simulates clothing items onto these models.</a:t>
            </a:r>
          </a:p>
          <a:p>
            <a:pPr marL="285750" indent="-2857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Our project mainly focuses on processing the input image and extract relevant features such as body shape , size, race , pose.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We create an user interface for seamless interaction and virtual try-on of clothing items</a:t>
            </a:r>
          </a:p>
          <a:p>
            <a:pPr marL="285750" indent="-2857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We implement methods to adjust the size of clothing items to match the dimensions of the 3D model</a:t>
            </a:r>
          </a:p>
          <a:p>
            <a:pPr marL="285750" indent="-2857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The user can access various try-ons with different clothing options, eliminating the need to physically visit stores </a:t>
            </a:r>
          </a:p>
          <a:p>
            <a:pPr marL="285750" indent="-2857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994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1894-6BA8-B985-E72F-4FCB449F5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Flow</a:t>
            </a:r>
            <a:endParaRPr lang="en-IN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47376DDF-403B-6B95-D78E-EFC0CE152432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A7AB50-0836-86C8-E7C9-7E2DB3A2BF1B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D488A-4791-48B4-E367-D993A58A5941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pic>
        <p:nvPicPr>
          <p:cNvPr id="9" name="Picture 8" descr="A diagram of a computer&#10;&#10;Description automatically generated">
            <a:extLst>
              <a:ext uri="{FF2B5EF4-FFF2-40B4-BE49-F238E27FC236}">
                <a16:creationId xmlns:a16="http://schemas.microsoft.com/office/drawing/2014/main" id="{E6775B57-15AF-0CA4-C4FB-B0D36045F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348510"/>
            <a:ext cx="11707368" cy="550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0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98AFBF-4941-FFA1-1883-820CB8AC4D04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73E779-504B-D3FD-A14F-6CB834AC5668}"/>
              </a:ext>
            </a:extLst>
          </p:cNvPr>
          <p:cNvSpPr txBox="1"/>
          <p:nvPr/>
        </p:nvSpPr>
        <p:spPr>
          <a:xfrm>
            <a:off x="502724" y="2527645"/>
            <a:ext cx="4776678" cy="230832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Image processing</a:t>
            </a:r>
          </a:p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Feature extraction</a:t>
            </a:r>
            <a:endParaRPr lang="en-US" sz="18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  <a:sym typeface="Wingdings" panose="05000000000000000000" pitchFamily="2" charset="2"/>
            </a:endParaRPr>
          </a:p>
          <a:p>
            <a:pPr algn="ctr">
              <a:spcBef>
                <a:spcPts val="0"/>
              </a:spcBef>
            </a:pPr>
            <a:r>
              <a:rPr lang="en-US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3D body reconstruction</a:t>
            </a:r>
          </a:p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Virtual Clothing Try-On</a:t>
            </a:r>
          </a:p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 360-Degree View</a:t>
            </a:r>
          </a:p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Size Adjustment</a:t>
            </a:r>
          </a:p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</a:t>
            </a:r>
            <a:r>
              <a:rPr lang="en-US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Realistic Rendering</a:t>
            </a:r>
          </a:p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Pose adjustment </a:t>
            </a:r>
            <a:endParaRPr lang="en-IN" sz="18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07FCF6-8012-835D-A0E2-85E0A006FB50}"/>
              </a:ext>
            </a:extLst>
          </p:cNvPr>
          <p:cNvSpPr txBox="1"/>
          <p:nvPr/>
        </p:nvSpPr>
        <p:spPr>
          <a:xfrm>
            <a:off x="6648573" y="2849126"/>
            <a:ext cx="5124450" cy="230832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 algn="ctr"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Front </a:t>
            </a:r>
            <a:r>
              <a:rPr lang="en-US" sz="1800" dirty="0" err="1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End:React.js</a:t>
            </a:r>
            <a:endParaRPr lang="en-US" sz="18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  <a:sym typeface="Wingdings" panose="05000000000000000000" pitchFamily="2" charset="2"/>
            </a:endParaRPr>
          </a:p>
          <a:p>
            <a:pPr marL="285750" indent="-285750" algn="ctr"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Back End: Django</a:t>
            </a:r>
          </a:p>
          <a:p>
            <a:pPr marL="285750" indent="-285750" algn="ctr"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US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Libraries: </a:t>
            </a:r>
            <a:r>
              <a:rPr lang="en-US" sz="1800" dirty="0" err="1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OpenCV</a:t>
            </a:r>
            <a:r>
              <a:rPr lang="en-US" dirty="0" err="1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,</a:t>
            </a:r>
            <a:r>
              <a:rPr lang="en-US" sz="1800" dirty="0" err="1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TensorFlow</a:t>
            </a:r>
            <a:r>
              <a:rPr lang="en-US" dirty="0" err="1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,</a:t>
            </a:r>
            <a:r>
              <a:rPr lang="en-US" sz="1800" dirty="0" err="1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  <a:sym typeface="Wingdings" panose="05000000000000000000" pitchFamily="2" charset="2"/>
              </a:rPr>
              <a:t>PyTorch</a:t>
            </a:r>
            <a:endParaRPr lang="en-US" sz="18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  <a:sym typeface="Wingdings" panose="05000000000000000000" pitchFamily="2" charset="2"/>
            </a:endParaRPr>
          </a:p>
          <a:p>
            <a:pPr marL="285750" indent="-285750" algn="ctr"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IN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3D constructor tools: </a:t>
            </a:r>
            <a:r>
              <a:rPr lang="en-IN" sz="1800" dirty="0" err="1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OpenSfM</a:t>
            </a:r>
            <a:endParaRPr lang="en-IN" sz="18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  <a:p>
            <a:pPr marL="285750" indent="-285750" algn="ctr">
              <a:spcBef>
                <a:spcPts val="0"/>
              </a:spcBef>
              <a:buFont typeface="Wingdings" panose="05000000000000000000" pitchFamily="2" charset="2"/>
              <a:buChar char="à"/>
            </a:pPr>
            <a:r>
              <a:rPr lang="en-IN" sz="1800" dirty="0">
                <a:solidFill>
                  <a:schemeClr val="accent6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Web based simulation: Three.js</a:t>
            </a:r>
          </a:p>
          <a:p>
            <a:pPr algn="ctr">
              <a:spcBef>
                <a:spcPts val="0"/>
              </a:spcBef>
            </a:pPr>
            <a:endParaRPr lang="en-IN" sz="18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  <a:p>
            <a:pPr algn="ctr">
              <a:spcBef>
                <a:spcPts val="0"/>
              </a:spcBef>
            </a:pPr>
            <a:endParaRPr lang="en-IN" sz="18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  <a:p>
            <a:pPr marL="285750" indent="-285750" algn="ctr">
              <a:spcBef>
                <a:spcPts val="0"/>
              </a:spcBef>
              <a:buFont typeface="Wingdings" panose="05000000000000000000" pitchFamily="2" charset="2"/>
              <a:buChar char="à"/>
            </a:pPr>
            <a:endParaRPr lang="en-IN" sz="1800" dirty="0">
              <a:solidFill>
                <a:schemeClr val="accent6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626540-76F8-F136-4C21-5DDED6AC2D5C}"/>
              </a:ext>
            </a:extLst>
          </p:cNvPr>
          <p:cNvSpPr txBox="1">
            <a:spLocks/>
          </p:cNvSpPr>
          <p:nvPr/>
        </p:nvSpPr>
        <p:spPr>
          <a:xfrm>
            <a:off x="7729196" y="588187"/>
            <a:ext cx="2637741" cy="7738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Tech Stack</a:t>
            </a:r>
            <a:endParaRPr lang="en-IN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2B04FD-5924-1A54-0528-05D8885FC741}"/>
              </a:ext>
            </a:extLst>
          </p:cNvPr>
          <p:cNvSpPr txBox="1">
            <a:spLocks/>
          </p:cNvSpPr>
          <p:nvPr/>
        </p:nvSpPr>
        <p:spPr>
          <a:xfrm>
            <a:off x="1825063" y="588188"/>
            <a:ext cx="2637741" cy="7738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Use cases</a:t>
            </a:r>
            <a:endParaRPr lang="en-IN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243A37D-3C6D-903C-2216-C6C63A085829}"/>
              </a:ext>
            </a:extLst>
          </p:cNvPr>
          <p:cNvCxnSpPr/>
          <p:nvPr/>
        </p:nvCxnSpPr>
        <p:spPr>
          <a:xfrm>
            <a:off x="6096000" y="448627"/>
            <a:ext cx="0" cy="5960745"/>
          </a:xfrm>
          <a:prstGeom prst="line">
            <a:avLst/>
          </a:prstGeom>
          <a:ln w="28575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740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12520-3196-A1CD-5719-2D708B752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102" y="626288"/>
            <a:ext cx="10889796" cy="773887"/>
          </a:xfrm>
        </p:spPr>
        <p:txBody>
          <a:bodyPr/>
          <a:lstStyle/>
          <a:p>
            <a:r>
              <a:rPr lang="en-US" dirty="0"/>
              <a:t>Video Explanation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98AFBF-4941-FFA1-1883-820CB8AC4D04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C2D9B-4E9E-D823-089C-C7D46707210F}"/>
              </a:ext>
            </a:extLst>
          </p:cNvPr>
          <p:cNvSpPr txBox="1">
            <a:spLocks/>
          </p:cNvSpPr>
          <p:nvPr/>
        </p:nvSpPr>
        <p:spPr>
          <a:xfrm>
            <a:off x="771524" y="1652920"/>
            <a:ext cx="10648951" cy="19665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IN" sz="1800" dirty="0">
              <a:latin typeface="Posterama" panose="020B0504020200020000" pitchFamily="34" charset="0"/>
              <a:cs typeface="Posterama" panose="020B0504020200020000" pitchFamily="34" charset="0"/>
            </a:endParaRPr>
          </a:p>
        </p:txBody>
      </p:sp>
      <p:pic>
        <p:nvPicPr>
          <p:cNvPr id="6" name="PPpt">
            <a:hlinkClick r:id="" action="ppaction://media"/>
            <a:extLst>
              <a:ext uri="{FF2B5EF4-FFF2-40B4-BE49-F238E27FC236}">
                <a16:creationId xmlns:a16="http://schemas.microsoft.com/office/drawing/2014/main" id="{05183127-944D-55A9-D7CC-3A732DBF50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1524" y="1400175"/>
            <a:ext cx="9081833" cy="503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46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0031CE36-F77D-3964-C169-771DBA49D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540" y="573404"/>
            <a:ext cx="6599429" cy="795147"/>
          </a:xfrm>
        </p:spPr>
        <p:txBody>
          <a:bodyPr/>
          <a:lstStyle/>
          <a:p>
            <a:r>
              <a:rPr lang="en-US" dirty="0"/>
              <a:t>Team Details</a:t>
            </a:r>
          </a:p>
        </p:txBody>
      </p:sp>
      <p:pic>
        <p:nvPicPr>
          <p:cNvPr id="26" name="图片占位符 25" descr="Layout of website design sketches on white paper">
            <a:extLst>
              <a:ext uri="{FF2B5EF4-FFF2-40B4-BE49-F238E27FC236}">
                <a16:creationId xmlns:a16="http://schemas.microsoft.com/office/drawing/2014/main" id="{4CBFAFCC-A306-4EA1-BEE3-7557795635A8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520E98B6-7B33-8FD4-A662-31DD4B85E22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619625" y="1660152"/>
            <a:ext cx="7033136" cy="4389992"/>
          </a:xfrm>
        </p:spPr>
        <p:txBody>
          <a:bodyPr/>
          <a:lstStyle/>
          <a:p>
            <a:r>
              <a:rPr lang="en-US" sz="2000" dirty="0">
                <a:latin typeface="+mj-lt"/>
              </a:rPr>
              <a:t>Team Leader: Praneetha Balanagu</a:t>
            </a:r>
          </a:p>
          <a:p>
            <a:r>
              <a:rPr lang="en-US" sz="1800" dirty="0">
                <a:latin typeface="+mj-lt"/>
              </a:rPr>
              <a:t>Branch: 	IT			Year: 3</a:t>
            </a:r>
            <a:r>
              <a:rPr lang="en-US" sz="1800" baseline="30000" dirty="0">
                <a:latin typeface="+mj-lt"/>
              </a:rPr>
              <a:t>rd</a:t>
            </a:r>
            <a:r>
              <a:rPr lang="en-US" sz="1800" dirty="0">
                <a:latin typeface="+mj-lt"/>
              </a:rPr>
              <a:t> </a:t>
            </a:r>
          </a:p>
          <a:p>
            <a:endParaRPr lang="en-US" sz="1800" dirty="0">
              <a:latin typeface="+mj-lt"/>
            </a:endParaRPr>
          </a:p>
          <a:p>
            <a:r>
              <a:rPr lang="en-US" sz="2000" dirty="0">
                <a:latin typeface="+mj-lt"/>
              </a:rPr>
              <a:t>Team Member 1: Bhuvana Sunkara</a:t>
            </a:r>
          </a:p>
          <a:p>
            <a:r>
              <a:rPr lang="en-US" sz="1800" dirty="0">
                <a:latin typeface="+mj-lt"/>
              </a:rPr>
              <a:t>Branch: 	IT			Year: 3</a:t>
            </a:r>
            <a:r>
              <a:rPr lang="en-US" sz="1800" baseline="30000" dirty="0">
                <a:latin typeface="+mj-lt"/>
              </a:rPr>
              <a:t>rd</a:t>
            </a:r>
            <a:r>
              <a:rPr lang="en-US" sz="1800" dirty="0">
                <a:latin typeface="+mj-lt"/>
              </a:rPr>
              <a:t> </a:t>
            </a:r>
          </a:p>
          <a:p>
            <a:endParaRPr lang="en-US" sz="1800" dirty="0">
              <a:latin typeface="+mj-lt"/>
            </a:endParaRPr>
          </a:p>
          <a:p>
            <a:r>
              <a:rPr lang="en-US" sz="2000" dirty="0">
                <a:latin typeface="+mj-lt"/>
              </a:rPr>
              <a:t>Team Member 2: </a:t>
            </a:r>
            <a:r>
              <a:rPr lang="en-US" sz="2000" dirty="0" err="1">
                <a:latin typeface="+mj-lt"/>
              </a:rPr>
              <a:t>Sreshta</a:t>
            </a:r>
            <a:r>
              <a:rPr lang="en-US" sz="2000" dirty="0">
                <a:latin typeface="+mj-lt"/>
              </a:rPr>
              <a:t> Reddy</a:t>
            </a:r>
          </a:p>
          <a:p>
            <a:r>
              <a:rPr lang="en-US" sz="1800" dirty="0">
                <a:latin typeface="+mj-lt"/>
              </a:rPr>
              <a:t>Branch:    IT			Year: 3</a:t>
            </a:r>
            <a:r>
              <a:rPr lang="en-US" sz="1800" baseline="30000" dirty="0">
                <a:latin typeface="+mj-lt"/>
              </a:rPr>
              <a:t>rd</a:t>
            </a:r>
            <a:r>
              <a:rPr lang="en-US" sz="1800" dirty="0">
                <a:latin typeface="+mj-lt"/>
              </a:rPr>
              <a:t> </a:t>
            </a:r>
          </a:p>
          <a:p>
            <a:endParaRPr lang="en-US" sz="1800" dirty="0">
              <a:latin typeface="+mj-lt"/>
            </a:endParaRPr>
          </a:p>
          <a:p>
            <a:r>
              <a:rPr lang="en-US" sz="2000" dirty="0">
                <a:latin typeface="+mj-lt"/>
              </a:rPr>
              <a:t>Team Member 3: Anushka </a:t>
            </a:r>
            <a:r>
              <a:rPr lang="en-US" sz="2000" dirty="0" err="1">
                <a:latin typeface="+mj-lt"/>
              </a:rPr>
              <a:t>Cheruku</a:t>
            </a:r>
            <a:endParaRPr lang="en-US" sz="2000" dirty="0">
              <a:latin typeface="+mj-lt"/>
            </a:endParaRPr>
          </a:p>
          <a:p>
            <a:r>
              <a:rPr lang="en-US" sz="1800" dirty="0">
                <a:latin typeface="+mj-lt"/>
              </a:rPr>
              <a:t>Branch: 	IT			Year: 3</a:t>
            </a:r>
            <a:r>
              <a:rPr lang="en-US" sz="1800" baseline="30000" dirty="0">
                <a:latin typeface="+mj-lt"/>
              </a:rPr>
              <a:t>rd</a:t>
            </a:r>
            <a:r>
              <a:rPr lang="en-US" sz="1800" dirty="0">
                <a:latin typeface="+mj-lt"/>
              </a:rPr>
              <a:t> </a:t>
            </a:r>
          </a:p>
          <a:p>
            <a:endParaRPr lang="en-US" sz="1800" dirty="0">
              <a:latin typeface="+mj-lt"/>
            </a:endParaRPr>
          </a:p>
          <a:p>
            <a:r>
              <a:rPr lang="en-US" sz="2000" dirty="0">
                <a:latin typeface="+mj-lt"/>
              </a:rPr>
              <a:t>Team Member 4: Shriya Kiran</a:t>
            </a:r>
          </a:p>
          <a:p>
            <a:r>
              <a:rPr lang="en-US" sz="1800" dirty="0">
                <a:latin typeface="+mj-lt"/>
              </a:rPr>
              <a:t>Branch: 	IT			Year: 3</a:t>
            </a:r>
            <a:r>
              <a:rPr lang="en-US" sz="1800" baseline="30000" dirty="0">
                <a:latin typeface="+mj-lt"/>
              </a:rPr>
              <a:t>rd</a:t>
            </a:r>
            <a:r>
              <a:rPr lang="en-US" sz="1800" dirty="0">
                <a:latin typeface="+mj-lt"/>
              </a:rPr>
              <a:t> </a:t>
            </a:r>
          </a:p>
          <a:p>
            <a:endParaRPr lang="en-US" sz="1800" dirty="0">
              <a:latin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243AAE-D428-CAAE-DCAF-0266FEEEAC70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82148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1180</TotalTime>
  <Words>374</Words>
  <Application>Microsoft Office PowerPoint</Application>
  <PresentationFormat>Widescreen</PresentationFormat>
  <Paragraphs>62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等线</vt:lpstr>
      <vt:lpstr>Abadi</vt:lpstr>
      <vt:lpstr>Arial</vt:lpstr>
      <vt:lpstr>Calibri</vt:lpstr>
      <vt:lpstr>Posterama</vt:lpstr>
      <vt:lpstr>Posterama Text Black</vt:lpstr>
      <vt:lpstr>Posterama Text SemiBold</vt:lpstr>
      <vt:lpstr>Segoe UI Semibold</vt:lpstr>
      <vt:lpstr>Tahoma</vt:lpstr>
      <vt:lpstr>Wingdings</vt:lpstr>
      <vt:lpstr>Office 主题​​</vt:lpstr>
      <vt:lpstr>PowerPoint Presentation</vt:lpstr>
      <vt:lpstr>IDEA TITLE</vt:lpstr>
      <vt:lpstr>About your Idea</vt:lpstr>
      <vt:lpstr>Work Flow</vt:lpstr>
      <vt:lpstr>PowerPoint Presentation</vt:lpstr>
      <vt:lpstr>Video Explanation</vt:lpstr>
      <vt:lpstr>Team Details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 TITLE</dc:title>
  <dc:creator>Yaksha Kasturi</dc:creator>
  <cp:lastModifiedBy>Praneetha Balanagu</cp:lastModifiedBy>
  <cp:revision>7</cp:revision>
  <dcterms:created xsi:type="dcterms:W3CDTF">2023-02-20T11:20:23Z</dcterms:created>
  <dcterms:modified xsi:type="dcterms:W3CDTF">2024-03-17T18:22:28Z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